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8" r:id="rId2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FFD5"/>
    <a:srgbClr val="FAD2F1"/>
    <a:srgbClr val="F4A6E3"/>
    <a:srgbClr val="D3B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614" cy="502025"/>
          </a:xfrm>
          <a:prstGeom prst="rect">
            <a:avLst/>
          </a:prstGeom>
        </p:spPr>
        <p:txBody>
          <a:bodyPr vert="horz" lIns="89164" tIns="44582" rIns="89164" bIns="44582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010" y="2"/>
            <a:ext cx="2984613" cy="502025"/>
          </a:xfrm>
          <a:prstGeom prst="rect">
            <a:avLst/>
          </a:prstGeom>
        </p:spPr>
        <p:txBody>
          <a:bodyPr vert="horz" lIns="89164" tIns="44582" rIns="89164" bIns="44582" rtlCol="0"/>
          <a:lstStyle>
            <a:lvl1pPr algn="r">
              <a:defRPr sz="1200"/>
            </a:lvl1pPr>
          </a:lstStyle>
          <a:p>
            <a:fld id="{97091E4D-0E28-4169-91C2-09898552FB3C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99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64" tIns="44582" rIns="89164" bIns="44582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9586" y="4822863"/>
            <a:ext cx="5510530" cy="3944706"/>
          </a:xfrm>
          <a:prstGeom prst="rect">
            <a:avLst/>
          </a:prstGeom>
        </p:spPr>
        <p:txBody>
          <a:bodyPr vert="horz" lIns="89164" tIns="44582" rIns="89164" bIns="44582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8275"/>
            <a:ext cx="2984614" cy="502025"/>
          </a:xfrm>
          <a:prstGeom prst="rect">
            <a:avLst/>
          </a:prstGeom>
        </p:spPr>
        <p:txBody>
          <a:bodyPr vert="horz" lIns="89164" tIns="44582" rIns="89164" bIns="44582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010" y="9518275"/>
            <a:ext cx="2984613" cy="502025"/>
          </a:xfrm>
          <a:prstGeom prst="rect">
            <a:avLst/>
          </a:prstGeom>
        </p:spPr>
        <p:txBody>
          <a:bodyPr vert="horz" lIns="89164" tIns="44582" rIns="89164" bIns="44582" rtlCol="0" anchor="b"/>
          <a:lstStyle>
            <a:lvl1pPr algn="r">
              <a:defRPr sz="1200"/>
            </a:lvl1pPr>
          </a:lstStyle>
          <a:p>
            <a:fld id="{4F273B12-F516-46F3-B5A7-5EAA08A819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52846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386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033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9008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9512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7159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5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415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3358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079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00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3692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A55B-81AE-4802-9B96-53695F05A788}" type="datetimeFigureOut">
              <a:rPr lang="fr-CH" smtClean="0"/>
              <a:t>26.09.2022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0528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BE2E84-134A-4840-889C-F3EFFA2D2C50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3C368C9-D697-4C4F-9636-1F515E6A1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62" y="414101"/>
            <a:ext cx="1288832" cy="517286"/>
          </a:xfrm>
          <a:prstGeom prst="rect">
            <a:avLst/>
          </a:prstGeom>
        </p:spPr>
      </p:pic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81AEFBCC-85F0-4EE9-BB30-A4BA376C8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409815"/>
              </p:ext>
            </p:extLst>
          </p:nvPr>
        </p:nvGraphicFramePr>
        <p:xfrm>
          <a:off x="113306" y="1222373"/>
          <a:ext cx="6671139" cy="845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508">
                  <a:extLst>
                    <a:ext uri="{9D8B030D-6E8A-4147-A177-3AD203B41FA5}">
                      <a16:colId xmlns:a16="http://schemas.microsoft.com/office/drawing/2014/main" val="3952794358"/>
                    </a:ext>
                  </a:extLst>
                </a:gridCol>
                <a:gridCol w="2580362">
                  <a:extLst>
                    <a:ext uri="{9D8B030D-6E8A-4147-A177-3AD203B41FA5}">
                      <a16:colId xmlns:a16="http://schemas.microsoft.com/office/drawing/2014/main" val="2409005395"/>
                    </a:ext>
                  </a:extLst>
                </a:gridCol>
                <a:gridCol w="684269">
                  <a:extLst>
                    <a:ext uri="{9D8B030D-6E8A-4147-A177-3AD203B41FA5}">
                      <a16:colId xmlns:a16="http://schemas.microsoft.com/office/drawing/2014/main" val="3494017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Tâche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Délais /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000" dirty="0"/>
                        <a:t>Auto-check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59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 SLD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27 septembre et le 5 octobre 2022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270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Réaliser l’unité d’apprentissage et réussir son e-test (min. 60%) «faire preuve de professionnalisme»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 semaine avant le cours interentreprise SLD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6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Réaliser l’unité d’apprentissage et réussir son e-test (min. 60%) «savoir bien recevoir des ordres de travail et des retours»</a:t>
                      </a:r>
                    </a:p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1 semaine avant le cours interentreprise SLD 2</a:t>
                      </a:r>
                    </a:p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96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 SLD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3 et le 11 novembre 2022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95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Réaliser l’unité d’apprentissage et réussir son e-test (min. 60%) «bien gérer ses contacts avec les clients»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1 semaine avant le cours interentreprise SLD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329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Réaliser l’unité d’apprentissage et réussir son e-test (min. 60%) «communiquer avec respect»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1 semaine avant le cours interentreprise SLD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644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 SLD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13 et le 21 décembre 2022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26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Publier le mandat pratique «entretien clients» (sans le soumettre pour évaluation)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20 janvier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77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 SLD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24 janvier et le 2 février 2023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011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Soumettre pour évaluation le mandat pratique «entretien clients»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12 février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0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STA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15 février 2023 (date indicative)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202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 SLD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21 et le 30 mars 2023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4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 SLD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5 et le 12 mai 2023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44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STA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15 mai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702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Rendre le PFP (Profil de Formation et des prestations)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15 mai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509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aux examens écrits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7 juin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34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aux examens oraux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À définir (selon la convocation que vous recevrez)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925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705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1462</TotalTime>
  <Words>301</Words>
  <Application>Microsoft Office PowerPoint</Application>
  <PresentationFormat>Format A4 (210 x 297 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Ramel Orsingher Laetitia</dc:creator>
  <cp:lastModifiedBy>Baum René</cp:lastModifiedBy>
  <cp:revision>62</cp:revision>
  <cp:lastPrinted>2022-09-02T09:46:25Z</cp:lastPrinted>
  <dcterms:created xsi:type="dcterms:W3CDTF">2022-01-25T08:08:51Z</dcterms:created>
  <dcterms:modified xsi:type="dcterms:W3CDTF">2022-09-26T11:39:48Z</dcterms:modified>
</cp:coreProperties>
</file>